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13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6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3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44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2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53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57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23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5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8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3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80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F6A03-C747-4067-935E-FDEF79D518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78E37-963F-4672-B4BC-82C3C1521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F6EF4-0008-4F3B-88FE-B32691729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B3049-3CD6-4D27-BC00-1CBF8148D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245F54-3E8D-4535-A073-269C4F265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F5FAF3-DAE4-4C93-B7CF-2FE2FA163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D82793-F7FC-4552-827F-AA7D826A20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4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54CCAC-8564-460B-AB1B-0C071F8DA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3A5CF3-005F-4DF9-BAF7-8300120AE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32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4815AD-D4AF-4F4D-89CA-3D3C1235D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816DBE-8782-46F6-81B5-78A6CEE4E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A5B271-8C18-4B9F-AF19-340D0BE9B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82F42E-90A5-4C84-B735-D2201DBCA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A079EA-80A1-411D-8801-47800E1E2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A217FD-D907-4ED7-AFD1-21EF9399F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77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A5ACB-2CA1-4B5E-9F51-A20091CEE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9408C5-B9FD-4530-AD3A-C168B038C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54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0</Words>
  <Application>Microsoft Office PowerPoint</Application>
  <PresentationFormat>On-screen Show (4:3)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ridho fikri</dc:creator>
  <cp:lastModifiedBy>ridho fikri</cp:lastModifiedBy>
  <cp:revision>3</cp:revision>
  <dcterms:created xsi:type="dcterms:W3CDTF">2021-10-14T08:41:07Z</dcterms:created>
  <dcterms:modified xsi:type="dcterms:W3CDTF">2021-10-15T06:31:20Z</dcterms:modified>
</cp:coreProperties>
</file>